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F12D2D"/>
    <a:srgbClr val="EDC9C9"/>
    <a:srgbClr val="FFB7B7"/>
    <a:srgbClr val="CDC1DB"/>
    <a:srgbClr val="CC9EFE"/>
    <a:srgbClr val="EFAEFC"/>
    <a:srgbClr val="ACF4CB"/>
    <a:srgbClr val="B7E7CD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78" autoAdjust="0"/>
  </p:normalViewPr>
  <p:slideViewPr>
    <p:cSldViewPr>
      <p:cViewPr varScale="1">
        <p:scale>
          <a:sx n="91" d="100"/>
          <a:sy n="91" d="100"/>
        </p:scale>
        <p:origin x="21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s.wikimedia.org/wiki/File:Lean_Canvas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819" y="114685"/>
            <a:ext cx="175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Lean Canvas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14684"/>
            <a:ext cx="3276600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Name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01-Jan-2014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 smtClean="0"/>
              <a:t>Iteration #x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152400" y="4639985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Cost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Structure</a:t>
            </a:r>
          </a:p>
          <a:p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Customer Acquisition costs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Distribution costs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Hosting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People, etc.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0441" y="4639985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Revenue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Streams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 Model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Life Time Value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Revenue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Gross Margin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Problem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problems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92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Solution</a:t>
            </a:r>
          </a:p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3 features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17192" y="265205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Key Metrics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activities you measure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54106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Unique Value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Proposition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Single, clear, compelling message that states why you are different and worth paying attention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18898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Unfair Advantage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Can’t be easily copied or bought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8898" y="265205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Channels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 to customers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83690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Customer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Segments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customers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53341" y="6028996"/>
            <a:ext cx="1196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PRODUCT</a:t>
            </a:r>
            <a:endParaRPr lang="en-US" sz="2000" dirty="0">
              <a:solidFill>
                <a:srgbClr val="007DD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30730" y="6028996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en-US" sz="2000" dirty="0">
              <a:solidFill>
                <a:srgbClr val="007DDA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50441" y="559951"/>
            <a:ext cx="0" cy="5731399"/>
          </a:xfrm>
          <a:prstGeom prst="line">
            <a:avLst/>
          </a:prstGeom>
          <a:ln w="19050" cap="rnd">
            <a:solidFill>
              <a:srgbClr val="007DDA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800" y="6293374"/>
            <a:ext cx="86436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i="1" dirty="0" err="1"/>
              <a:t>Maurya</a:t>
            </a:r>
            <a:r>
              <a:rPr lang="en-CA" sz="1050" i="1" dirty="0"/>
              <a:t>, Ash 2010, Lean Canvas: nine business model building blocks. Adapted from Business Model Canvas www.businessmodelgeneration.com, 18 September 2013, </a:t>
            </a:r>
            <a:r>
              <a:rPr lang="en-CA" sz="1050" i="1" u="sng" dirty="0" smtClean="0">
                <a:hlinkClick r:id="rId2"/>
              </a:rPr>
              <a:t>www.commons.wikimedia.org/wiki/File:Lean_Canvas.png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1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>Ash Maurya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</dc:title>
  <dc:subject/>
  <dc:creator>Franck Debane</dc:creator>
  <cp:keywords/>
  <dc:description>To help bring the lean startup in the ppt companies.</dc:description>
  <cp:lastModifiedBy>Rowe, Allison M.</cp:lastModifiedBy>
  <cp:revision>37</cp:revision>
  <dcterms:created xsi:type="dcterms:W3CDTF">2013-01-06T22:45:06Z</dcterms:created>
  <dcterms:modified xsi:type="dcterms:W3CDTF">2020-12-04T20:11:30Z</dcterms:modified>
  <cp:category/>
</cp:coreProperties>
</file>